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ihe" initials="s" lastIdx="2" clrIdx="0">
    <p:extLst>
      <p:ext uri="{19B8F6BF-5375-455C-9EA6-DF929625EA0E}">
        <p15:presenceInfo xmlns:p15="http://schemas.microsoft.com/office/powerpoint/2012/main" userId="S::suihe@cctv.admin.edu.pl::3996f0ab-6610-4225-9083-f79b67643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3T12:07:19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2949">
    <iact:property name="dataType"/>
    <iact:actionData xml:id="d0">
      <inkml:trace xmlns:inkml="http://www.w3.org/2003/InkML" xml:id="stk0" contextRef="#ctx0" brushRef="#br0">16421 3497 0,'0'0'0,"0"-24"132,49 24-82,1 0-26,24 0-16,-24 0 5,24 0 10,-49 0-11,74 0 9,-74 0 43,149 0-52,-149 0-6,24 0 29,1 0-10,-25 0-12,49 0 4,-49 0-13,0 0 0,74 0 23,-25 0-7,-24 0-10,24 24 12,-49-24-16,74 0 27,-49 0 14,24 0 129,-49 0-160,25 0-7,-1 0 17,26 0-18,-50 0 141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3T12:08:09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0770">
    <iact:property name="dataType"/>
    <iact:actionData xml:id="d0">
      <inkml:trace xmlns:inkml="http://www.w3.org/2003/InkML" xml:id="stk0" contextRef="#ctx0" brushRef="#br0">30411 3125 0,'24'0'83,"76"0"-61,-76 0-11,175 0 11,-1 0-8,-123 0-5,73 0 98,-98 0-101,124 0 21,-125 0-23</inkml:trace>
    </iact:actionData>
  </iact:action>
  <iact:action type="add" startTime="23539">
    <iact:property name="dataType"/>
    <iact:actionData xml:id="d1">
      <inkml:trace xmlns:inkml="http://www.w3.org/2003/InkML" xml:id="stk1" contextRef="#ctx0" brushRef="#br0">28749 6672 0,'24'0'90,"1"0"-79,124 0 7,-75 0-9,125 0 7,-1 0 4,-98 0-9,-1 0 15,-74 0-18,49 0 11,75 0-6,-50 0 7,-25 0-17,26 0 22,-1 0-8,0 0 1,25 0-4,-99 0-7,74 0 30,-49 0-11,24 0 2,-24 0 41,-1 0-38,1 0-8,-25 0 43,24 0 60,-24 0-98,0 0 40,25 0-50,-1 0 64,1 0-67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2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08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4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78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3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61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77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50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9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0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89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8B22D1-31F6-4DB1-8284-B8B25D220B29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370BC-5D98-461B-9E5B-B708AD501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560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microsoft.com/office/2011/relationships/inkAction" Target="../ink/inkAction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bilibili.com/video/av40025111/?redirectFrom=h5" TargetMode="External"/><Relationship Id="rId5" Type="http://schemas.openxmlformats.org/officeDocument/2006/relationships/hyperlink" Target="https://jingyan.baidu.com/article/bea41d432a7b66f4c51be6bc.html" TargetMode="External"/><Relationship Id="rId4" Type="http://schemas.openxmlformats.org/officeDocument/2006/relationships/hyperlink" Target="https://v.youku.com/v_show/id_XNDE5NjU5NTY1Mg==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0F0DC-50CA-4E38-9D4F-ADEBE39CF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94" y="977030"/>
            <a:ext cx="7044347" cy="1039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/>
              <a:t>如何录制带讲解的</a:t>
            </a:r>
            <a:r>
              <a:rPr lang="en-US" altLang="zh-CN" dirty="0"/>
              <a:t>PPT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8ADC23-FEEA-4FB9-990A-72D93B42F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" name="音频 15">
            <a:hlinkClick r:id="" action="ppaction://media"/>
            <a:extLst>
              <a:ext uri="{FF2B5EF4-FFF2-40B4-BE49-F238E27FC236}">
                <a16:creationId xmlns:a16="http://schemas.microsoft.com/office/drawing/2014/main" id="{72C1CAFA-260F-46FF-8805-9D61228A9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4"/>
    </mc:Choice>
    <mc:Fallback>
      <p:transition spd="slow" advTm="1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35BB5-3CE1-4119-BB72-ACB7C651E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289" y="1261998"/>
            <a:ext cx="10689422" cy="477554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录课条件：</a:t>
            </a:r>
            <a:br>
              <a:rPr lang="en-US" altLang="zh-CN" dirty="0"/>
            </a:br>
            <a:r>
              <a:rPr lang="en-US" altLang="zh-CN" dirty="0"/>
              <a:t>		</a:t>
            </a:r>
            <a:br>
              <a:rPr lang="en-US" altLang="zh-CN" dirty="0"/>
            </a:br>
            <a:r>
              <a:rPr lang="en-US" altLang="zh-CN" dirty="0"/>
              <a:t>		</a:t>
            </a:r>
            <a:r>
              <a:rPr lang="zh-CN" altLang="en-US" dirty="0"/>
              <a:t>笔记本一台</a:t>
            </a:r>
            <a:r>
              <a:rPr lang="en-US" altLang="zh-CN" dirty="0"/>
              <a:t>+Ppt</a:t>
            </a:r>
            <a:r>
              <a:rPr lang="zh-CN" altLang="en-US" dirty="0"/>
              <a:t>软件，即可</a:t>
            </a:r>
            <a:br>
              <a:rPr lang="en-US" altLang="zh-CN" dirty="0"/>
            </a:b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		</a:t>
            </a:r>
            <a:r>
              <a:rPr lang="zh-CN" altLang="en-US" dirty="0"/>
              <a:t>或：台式电脑</a:t>
            </a:r>
            <a:r>
              <a:rPr lang="en-US" altLang="zh-CN" dirty="0"/>
              <a:t>+</a:t>
            </a:r>
            <a:r>
              <a:rPr lang="zh-CN" altLang="en-US" dirty="0"/>
              <a:t>带</a:t>
            </a:r>
            <a:r>
              <a:rPr lang="en-US" altLang="zh-CN" dirty="0"/>
              <a:t>MIC</a:t>
            </a:r>
            <a:r>
              <a:rPr lang="zh-CN" altLang="en-US" dirty="0"/>
              <a:t>的耳机</a:t>
            </a:r>
            <a:r>
              <a:rPr lang="en-US" altLang="zh-CN" dirty="0"/>
              <a:t>+PPT</a:t>
            </a:r>
            <a:r>
              <a:rPr lang="zh-CN" altLang="en-US" dirty="0"/>
              <a:t>软件</a:t>
            </a:r>
            <a:br>
              <a:rPr lang="zh-CN" altLang="en-US" dirty="0">
                <a:solidFill>
                  <a:srgbClr val="0070C0"/>
                </a:solidFill>
              </a:rPr>
            </a:b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/>
              <a:t>		</a:t>
            </a:r>
            <a:endParaRPr lang="zh-CN" altLang="en-US" dirty="0"/>
          </a:p>
        </p:txBody>
      </p:sp>
      <p:pic>
        <p:nvPicPr>
          <p:cNvPr id="11" name="音频 10">
            <a:hlinkClick r:id="" action="ppaction://media"/>
            <a:extLst>
              <a:ext uri="{FF2B5EF4-FFF2-40B4-BE49-F238E27FC236}">
                <a16:creationId xmlns:a16="http://schemas.microsoft.com/office/drawing/2014/main" id="{28B33D51-B940-4F99-AE7D-973A80618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99"/>
    </mc:Choice>
    <mc:Fallback>
      <p:transition spd="slow" advTm="1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669416-8B7A-4403-B0F4-82FEB3EE9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" t="9009"/>
          <a:stretch/>
        </p:blipFill>
        <p:spPr>
          <a:xfrm>
            <a:off x="2726211" y="859049"/>
            <a:ext cx="9465789" cy="5998951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58562CE0-CD79-4A5B-8675-D92202816510}"/>
              </a:ext>
            </a:extLst>
          </p:cNvPr>
          <p:cNvSpPr/>
          <p:nvPr/>
        </p:nvSpPr>
        <p:spPr>
          <a:xfrm>
            <a:off x="4799555" y="1979113"/>
            <a:ext cx="2979107" cy="1252602"/>
          </a:xfrm>
          <a:prstGeom prst="wedgeRoundRectCallout">
            <a:avLst>
              <a:gd name="adj1" fmla="val 9735"/>
              <a:gd name="adj2" fmla="val -92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打开</a:t>
            </a:r>
            <a:r>
              <a:rPr lang="en-US" altLang="zh-CN" sz="2400" dirty="0"/>
              <a:t>PPT</a:t>
            </a:r>
            <a:r>
              <a:rPr lang="zh-CN" altLang="en-US" sz="2400" dirty="0"/>
              <a:t>软件</a:t>
            </a:r>
            <a:endParaRPr lang="en-US" altLang="zh-CN" sz="2400" dirty="0"/>
          </a:p>
          <a:p>
            <a:pPr algn="ctr"/>
            <a:r>
              <a:rPr lang="zh-CN" altLang="en-US" sz="2400" dirty="0"/>
              <a:t>有这样的菜单就行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47C725-A7A2-48CB-AFE9-AFF23BC4FD4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准备工作：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698230-A441-4ACF-86BE-74C7A21DA5D5}"/>
              </a:ext>
            </a:extLst>
          </p:cNvPr>
          <p:cNvSpPr/>
          <p:nvPr/>
        </p:nvSpPr>
        <p:spPr>
          <a:xfrm>
            <a:off x="648221" y="695806"/>
            <a:ext cx="2077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FF00"/>
                </a:solidFill>
              </a:rPr>
              <a:t>准备：</a:t>
            </a:r>
            <a:br>
              <a:rPr lang="en-US" altLang="zh-CN" sz="4400" dirty="0">
                <a:solidFill>
                  <a:prstClr val="white"/>
                </a:solidFill>
              </a:rPr>
            </a:br>
            <a:endParaRPr lang="en-US" altLang="zh-CN" sz="4400" dirty="0">
              <a:solidFill>
                <a:prstClr val="white"/>
              </a:solidFill>
            </a:endParaRPr>
          </a:p>
          <a:p>
            <a:r>
              <a:rPr lang="zh-CN" altLang="en-US" sz="2400" dirty="0"/>
              <a:t>检查软件版本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B8BAE6B9-6AA8-470D-90D0-F114CE7709F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11560" y="1250280"/>
              <a:ext cx="598680" cy="900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B8BAE6B9-6AA8-470D-90D0-F114CE7709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5720" y="1186920"/>
                <a:ext cx="630000" cy="1357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音频 12">
            <a:hlinkClick r:id="" action="ppaction://media"/>
            <a:extLst>
              <a:ext uri="{FF2B5EF4-FFF2-40B4-BE49-F238E27FC236}">
                <a16:creationId xmlns:a16="http://schemas.microsoft.com/office/drawing/2014/main" id="{2A454108-81FE-489C-8576-65545CD5A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82"/>
    </mc:Choice>
    <mc:Fallback>
      <p:transition spd="slow" advTm="20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162ED9B-920F-46DF-8C0E-60CCC6D42310}"/>
              </a:ext>
            </a:extLst>
          </p:cNvPr>
          <p:cNvSpPr/>
          <p:nvPr/>
        </p:nvSpPr>
        <p:spPr>
          <a:xfrm>
            <a:off x="452269" y="695806"/>
            <a:ext cx="2077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FF00"/>
                </a:solidFill>
              </a:rPr>
              <a:t>准备：</a:t>
            </a:r>
            <a:br>
              <a:rPr lang="en-US" altLang="zh-CN" sz="4400" dirty="0">
                <a:solidFill>
                  <a:prstClr val="white"/>
                </a:solidFill>
              </a:rPr>
            </a:br>
            <a:endParaRPr lang="en-US" altLang="zh-CN" sz="4400" dirty="0">
              <a:solidFill>
                <a:prstClr val="white"/>
              </a:solidFill>
            </a:endParaRPr>
          </a:p>
          <a:p>
            <a:r>
              <a:rPr lang="zh-CN" altLang="en-US" sz="2400" dirty="0"/>
              <a:t>测试一下</a:t>
            </a:r>
            <a:r>
              <a:rPr lang="en-US" altLang="zh-CN" sz="2400" dirty="0"/>
              <a:t>MIC</a:t>
            </a:r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C85BB9-AE56-4E3D-A422-FC7CDCCD9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4" r="4351"/>
          <a:stretch/>
        </p:blipFill>
        <p:spPr>
          <a:xfrm>
            <a:off x="2530258" y="1673"/>
            <a:ext cx="9661742" cy="6854653"/>
          </a:xfrm>
          <a:prstGeom prst="rect">
            <a:avLst/>
          </a:prstGeom>
        </p:spPr>
      </p:pic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E65C3C43-93A3-4971-A984-7F8AF891AC9B}"/>
              </a:ext>
            </a:extLst>
          </p:cNvPr>
          <p:cNvSpPr/>
          <p:nvPr/>
        </p:nvSpPr>
        <p:spPr>
          <a:xfrm>
            <a:off x="8940626" y="1603747"/>
            <a:ext cx="2730674" cy="1151564"/>
          </a:xfrm>
          <a:prstGeom prst="wedgeRectCallout">
            <a:avLst>
              <a:gd name="adj1" fmla="val 26642"/>
              <a:gd name="adj2" fmla="val -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在插入菜单中，点击音频按钮，选“录制音频”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77562DFD-C1A4-4D13-A129-4E880C42DD0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349640" y="1125000"/>
              <a:ext cx="973440" cy="1277280"/>
            </p14:xfrm>
          </p:contentPart>
        </mc:Choice>
        <mc:Fallback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77562DFD-C1A4-4D13-A129-4E880C42DD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3800" y="1061640"/>
                <a:ext cx="1004760" cy="1404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音频 19">
            <a:hlinkClick r:id="" action="ppaction://media"/>
            <a:extLst>
              <a:ext uri="{FF2B5EF4-FFF2-40B4-BE49-F238E27FC236}">
                <a16:creationId xmlns:a16="http://schemas.microsoft.com/office/drawing/2014/main" id="{E4F88351-8686-453C-9960-07A4427AF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62"/>
    </mc:Choice>
    <mc:Fallback>
      <p:transition spd="slow" advTm="31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769F5-37FF-403A-8196-B20D98087D54}"/>
              </a:ext>
            </a:extLst>
          </p:cNvPr>
          <p:cNvSpPr txBox="1">
            <a:spLocks/>
          </p:cNvSpPr>
          <p:nvPr/>
        </p:nvSpPr>
        <p:spPr>
          <a:xfrm>
            <a:off x="751289" y="1261998"/>
            <a:ext cx="10689422" cy="477554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dirty="0">
                <a:solidFill>
                  <a:srgbClr val="FFFF00"/>
                </a:solidFill>
              </a:rPr>
              <a:t>一切就绪：</a:t>
            </a:r>
            <a:br>
              <a:rPr lang="en-US" altLang="zh-CN" dirty="0"/>
            </a:br>
            <a:r>
              <a:rPr lang="en-US" altLang="zh-CN" dirty="0"/>
              <a:t>		</a:t>
            </a:r>
            <a:br>
              <a:rPr lang="en-US" altLang="zh-CN" dirty="0"/>
            </a:br>
            <a:r>
              <a:rPr lang="en-US" altLang="zh-CN" dirty="0"/>
              <a:t>		</a:t>
            </a:r>
            <a:r>
              <a:rPr lang="zh-CN" altLang="en-US" dirty="0"/>
              <a:t>打开你预先做好的</a:t>
            </a:r>
            <a:r>
              <a:rPr lang="en-US" altLang="zh-CN" dirty="0"/>
              <a:t>PPT</a:t>
            </a:r>
          </a:p>
          <a:p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		</a:t>
            </a:r>
            <a:r>
              <a:rPr lang="zh-CN" altLang="en-US" dirty="0"/>
              <a:t>按照以下的视频教程，录制你的旁白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		</a:t>
            </a:r>
            <a:r>
              <a:rPr lang="zh-CN" altLang="en-US" dirty="0">
                <a:hlinkClick r:id="rId4"/>
              </a:rPr>
              <a:t>教程一</a:t>
            </a:r>
            <a:r>
              <a:rPr lang="zh-CN" altLang="en-US" dirty="0"/>
              <a:t>、</a:t>
            </a:r>
            <a:r>
              <a:rPr lang="zh-CN" altLang="en-US" dirty="0">
                <a:hlinkClick r:id="rId5"/>
              </a:rPr>
              <a:t>教程二</a:t>
            </a:r>
            <a:r>
              <a:rPr lang="zh-CN" altLang="en-US" dirty="0"/>
              <a:t>、还有 </a:t>
            </a:r>
            <a:r>
              <a:rPr lang="zh-CN" altLang="en-US" dirty="0">
                <a:hlinkClick r:id="rId6"/>
              </a:rPr>
              <a:t>教程三</a:t>
            </a:r>
            <a:r>
              <a:rPr lang="zh-CN" altLang="en-US" dirty="0"/>
              <a:t>  （</a:t>
            </a:r>
            <a:r>
              <a:rPr lang="zh-CN" altLang="en-US" sz="2700" dirty="0"/>
              <a:t>讲的都是一件事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solidFill>
                  <a:srgbClr val="0070C0"/>
                </a:solidFill>
              </a:rPr>
              <a:t>		</a:t>
            </a: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/>
              <a:t>		</a:t>
            </a:r>
            <a:r>
              <a:rPr lang="zh-CN" altLang="en-US" dirty="0"/>
              <a:t>导出视频的操作可以省掉，直接让学生播放你的</a:t>
            </a:r>
            <a:r>
              <a:rPr lang="en-US" altLang="zh-CN" dirty="0"/>
              <a:t>PPT</a:t>
            </a:r>
          </a:p>
          <a:p>
            <a:endParaRPr lang="en-US" altLang="zh-CN" dirty="0">
              <a:solidFill>
                <a:srgbClr val="FFFF00"/>
              </a:solidFill>
            </a:endParaRPr>
          </a:p>
          <a:p>
            <a:r>
              <a:rPr lang="en-US" altLang="zh-CN" dirty="0">
                <a:solidFill>
                  <a:srgbClr val="FFFF00"/>
                </a:solidFill>
              </a:rPr>
              <a:t>		</a:t>
            </a:r>
            <a:r>
              <a:rPr lang="zh-CN" altLang="en-US" dirty="0">
                <a:solidFill>
                  <a:srgbClr val="FFFF00"/>
                </a:solidFill>
              </a:rPr>
              <a:t>一切都很简单！</a:t>
            </a:r>
            <a:br>
              <a:rPr lang="zh-CN" altLang="en-US" dirty="0">
                <a:solidFill>
                  <a:srgbClr val="0070C0"/>
                </a:solidFill>
              </a:rPr>
            </a:b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/>
              <a:t>		</a:t>
            </a:r>
            <a:endParaRPr lang="zh-CN" altLang="en-US" dirty="0"/>
          </a:p>
        </p:txBody>
      </p:sp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54CD7E1E-D01E-4F23-893B-F994C25B7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68"/>
    </mc:Choice>
    <mc:Fallback>
      <p:transition spd="slow" advTm="2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157</Words>
  <Application>Microsoft Office PowerPoint</Application>
  <PresentationFormat>宽屏</PresentationFormat>
  <Paragraphs>20</Paragraphs>
  <Slides>5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切片</vt:lpstr>
      <vt:lpstr>如何录制带讲解的PPT</vt:lpstr>
      <vt:lpstr>录课条件：      笔记本一台+Ppt软件，即可    或：台式电脑+带MIC的耳机+PPT软件  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如何录制带讲解的PPT</dc:title>
  <dc:creator>suihe</dc:creator>
  <cp:lastModifiedBy>suihe</cp:lastModifiedBy>
  <cp:revision>10</cp:revision>
  <dcterms:created xsi:type="dcterms:W3CDTF">2020-02-03T10:34:30Z</dcterms:created>
  <dcterms:modified xsi:type="dcterms:W3CDTF">2020-02-03T12:13:14Z</dcterms:modified>
</cp:coreProperties>
</file>